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sldIdLst>
    <p:sldId id="256" r:id="rId4"/>
    <p:sldId id="257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1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7C93-4D44-4FE8-B973-0F490AC5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3D8C3-A4CF-4DF1-A62E-B35300269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DAA34-93D5-42B0-8683-3B356DE20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43F73-C366-4EDA-A813-6D14857F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66B69-B268-4D42-8C08-49647EBB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6202D-A5B6-4121-A8AC-BD65569D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18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A5E0-B8F9-4550-9EEC-4A024E8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59C42-1829-4BF6-B808-63892D5A2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818AF-7072-4521-BC58-66715552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9327E-D180-4B15-B775-A4472684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0404-E62B-4A2C-AA94-26AA147E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07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498BF-9B58-43A6-9B93-6B6498D5F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4EAE2-2234-47CC-B0BC-7B469DC37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A7A00-FF9A-42D5-A08D-FE99E0A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AB3E-A0FA-4293-8C9B-6C093088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06C3-E9C9-40BA-9EEE-B26222E2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42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0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91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739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336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668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084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73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6C36-8C0F-4582-A0D6-6F12AB78B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DF6F4-C6C8-42CA-8AB2-C9788AD6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ADD5D-1AEA-4118-A45B-EAB389F5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5E05E-4CB2-4DF9-956A-7F14294F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C97FF-3B2C-4854-B743-F6C8B164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76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2421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83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3782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694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8335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995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6391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49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1353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268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8C26-31CA-4AC4-9764-A2DF7BCC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FAE4-82A6-4B7C-8350-AA55785ED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7ECD-7444-4519-82D1-DF93CD3A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8FFF-6501-43DA-8162-DD2476B3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AF1F-E137-4B86-87F5-B36075CD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165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AF6A-670D-47FD-AD4A-11DDB0AC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8B138-66EA-4D19-8B76-2117F9A37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68E6-90FF-452C-9905-B64D6C83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82BED-4BCC-4E15-8F93-19363E0E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9EE4-6D1D-4CBE-B87A-657FA384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222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4747-E3C2-4CEC-8E4C-0AB09ACB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B223-5E91-4C84-B179-11DA7F5F8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F3B7-830C-45C8-BD54-FF616CD39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D96E2-45CF-49E0-A1D7-8C23DE54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9ECD7-AD7F-40A7-859F-C83BB5ED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5ACC-E4EC-4C8E-8593-0456E664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328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4315-B5DF-444C-AA12-A5BF656B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A047A-C102-4964-AD2F-15AD648F2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62FF2-DC18-4671-A360-804E9644A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AE600-D8E8-4F1B-A79B-883F4A073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18DC6-A588-45C5-8E54-CBC865A79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EBDD8-E955-412E-9C6F-9596A7BF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ED8FC-F987-4439-80FB-E156A74B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E1C85-A058-4870-B722-9536014C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340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E70B-50C4-4272-80C2-D73FD5C3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C1296-18A5-40AB-934B-223B5EED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D8C72-1E32-4419-A4E4-6AB31752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4A476-1DD1-4B00-BEF7-9A1315CE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13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30DC6-74A9-4395-9FB9-75236259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291CD-8227-49ED-AFA0-77A281A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63DC9-3056-4AFF-B692-02DA0E81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415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50C7-930F-45C1-8569-FD670FE8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7E35-CF3F-4EF0-ABA6-15258FF4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A58CC-6871-46C9-838F-F34369CD9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24B62-BE34-4103-82F0-0203B2A3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27661-D80B-4D5A-8605-7E9B06A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0D531-3E74-4C69-8A26-4C083C1B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768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2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5D344-A8A6-49CB-B830-51981B91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EADF-959D-4F04-9835-2C09BF566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85C5-EE22-4218-ACB5-386A7A39E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FBC3-9377-4325-B939-06389A877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3C36-EFF4-4E2C-843D-5103D98C5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11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A blurry image of a library&#10;&#10;Description automatically generated">
            <a:extLst>
              <a:ext uri="{FF2B5EF4-FFF2-40B4-BE49-F238E27FC236}">
                <a16:creationId xmlns:a16="http://schemas.microsoft.com/office/drawing/2014/main" id="{292C3620-0F3C-471C-B5CD-1E63DA441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2" b="11499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1A624-0405-4F65-BAAE-8E9595849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Historical Perspective of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5C32F-96CF-4002-A2B5-4907EB210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By-: Dr. Meena Sharma</a:t>
            </a:r>
          </a:p>
        </p:txBody>
      </p:sp>
    </p:spTree>
    <p:extLst>
      <p:ext uri="{BB962C8B-B14F-4D97-AF65-F5344CB8AC3E}">
        <p14:creationId xmlns:p14="http://schemas.microsoft.com/office/powerpoint/2010/main" val="267837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12963-40BF-4B7B-9403-C0366E40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182E42B-00F2-41D1-80BD-820E16106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6687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9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2ECB7-191F-49A4-900B-04F442B3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hoto, building, man, cage&#10;&#10;Description automatically generated">
            <a:extLst>
              <a:ext uri="{FF2B5EF4-FFF2-40B4-BE49-F238E27FC236}">
                <a16:creationId xmlns:a16="http://schemas.microsoft.com/office/drawing/2014/main" id="{2AA80822-4C15-412C-A380-86B29F4F0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566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7BA29-AC95-4FA0-99B8-19803AD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C58861-F759-4ACD-8D8C-AE6F46A7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" b="721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7206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8FBED-059B-422C-9BFC-A160628D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3819042-F034-484F-B1D5-9492518B1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1542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9699C-2325-42F2-989F-1D18F938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02E4A3-EA9F-4294-A518-CA44127A1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" b="829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298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C3A5-6B78-4C24-BE47-62E1C907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Fight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8A67-7502-47B1-A523-D1732C3F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Stay Home</a:t>
            </a:r>
          </a:p>
          <a:p>
            <a:r>
              <a:rPr lang="en-US" sz="2000" dirty="0"/>
              <a:t>Stay Healthy</a:t>
            </a:r>
          </a:p>
          <a:p>
            <a:r>
              <a:rPr lang="en-US" sz="2000" dirty="0"/>
              <a:t>Wash Hands</a:t>
            </a:r>
          </a:p>
          <a:p>
            <a:r>
              <a:rPr lang="en-US" sz="2000" dirty="0"/>
              <a:t>Use “Aarogya Setu” App</a:t>
            </a:r>
          </a:p>
          <a:p>
            <a:r>
              <a:rPr lang="en-US" sz="2000" dirty="0"/>
              <a:t>Maintain Social Distancing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DAF8B-7036-46CB-889A-6DBB005DCB10}"/>
              </a:ext>
            </a:extLst>
          </p:cNvPr>
          <p:cNvSpPr txBox="1"/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2575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8B175-7BA2-4894-BF0B-F3DD90CC0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818457"/>
            <a:ext cx="3322317" cy="2975876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ANCIENT PERIOD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138B7-CD12-4AA5-82B8-4D2D361B5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948158"/>
            <a:ext cx="3322316" cy="1692066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Details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6F394E-F40C-43E2-9981-62B3D6071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78" y="1168162"/>
            <a:ext cx="6436548" cy="45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8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86C38-A224-4934-90E1-842F6537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861C8-7AB1-42F7-A037-B0D84069B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045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B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9E5FB-AD45-4F08-A1DB-9CD72537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C23B10-1F4F-4463-BADC-A5015FCA6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2132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17299-200B-46B7-BE3F-A61F6761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E51AB106-E30A-43B4-9BDB-0BCBEA58B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307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8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06541-2B6B-4749-A458-E0E57A9A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F632FAA-696E-40BD-9A14-B29CBBE37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338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546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5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D84CB-32FC-4D0F-B45E-6FB7A00B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96CDA711-9D56-47E5-889E-C33774053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95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DFFA2-6269-4996-9AA1-C53133DE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0B3402-0464-4701-AEE6-257F23C60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" b="405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049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8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5A70F-5410-4900-9AB8-B1D25B80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EA4C7FB-A725-4CFE-A801-02D4DAF3F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 b="744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68630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3524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828282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Nova Light</vt:lpstr>
      <vt:lpstr>Calibri</vt:lpstr>
      <vt:lpstr>Calibri Light</vt:lpstr>
      <vt:lpstr>Century Gothic</vt:lpstr>
      <vt:lpstr>Tw Cen MT</vt:lpstr>
      <vt:lpstr>Wingdings 2</vt:lpstr>
      <vt:lpstr>Wingdings 3</vt:lpstr>
      <vt:lpstr>DividendVTI</vt:lpstr>
      <vt:lpstr>Office Theme</vt:lpstr>
      <vt:lpstr>Ion</vt:lpstr>
      <vt:lpstr>Historical Perspective of Mathematics</vt:lpstr>
      <vt:lpstr>ANCIENT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Fight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Perspective of Mathematics</dc:title>
  <dc:creator>Shubham Sharma</dc:creator>
  <cp:lastModifiedBy>Shubham Sharma</cp:lastModifiedBy>
  <cp:revision>1</cp:revision>
  <dcterms:created xsi:type="dcterms:W3CDTF">2020-04-20T09:08:15Z</dcterms:created>
  <dcterms:modified xsi:type="dcterms:W3CDTF">2020-04-20T09:08:49Z</dcterms:modified>
</cp:coreProperties>
</file>